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EDF0D-1F53-3697-30D5-6FDA9D197D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D10A99-754C-FE31-5307-2BE4054CC3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8082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Parcel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BIGAROVÁ Klára (I4)</dc:creator>
  <cp:lastModifiedBy>BIGAROVÁ Klára (I4)</cp:lastModifiedBy>
  <cp:revision>1</cp:revision>
  <dcterms:created xsi:type="dcterms:W3CDTF">2026-04-06T20:53:10Z</dcterms:created>
  <dcterms:modified xsi:type="dcterms:W3CDTF">2026-04-06T20:53:16Z</dcterms:modified>
</cp:coreProperties>
</file>